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77" r:id="rId10"/>
    <p:sldId id="276" r:id="rId11"/>
    <p:sldId id="280" r:id="rId12"/>
    <p:sldId id="285" r:id="rId13"/>
    <p:sldId id="286" r:id="rId14"/>
    <p:sldId id="287" r:id="rId15"/>
    <p:sldId id="281" r:id="rId16"/>
    <p:sldId id="282" r:id="rId17"/>
    <p:sldId id="283" r:id="rId18"/>
    <p:sldId id="284" r:id="rId19"/>
    <p:sldId id="288" r:id="rId20"/>
    <p:sldId id="289" r:id="rId21"/>
    <p:sldId id="290" r:id="rId22"/>
    <p:sldId id="291" r:id="rId23"/>
    <p:sldId id="263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1"/>
  </p:normalViewPr>
  <p:slideViewPr>
    <p:cSldViewPr snapToGrid="0" snapToObjects="1">
      <p:cViewPr>
        <p:scale>
          <a:sx n="75" d="100"/>
          <a:sy n="75" d="100"/>
        </p:scale>
        <p:origin x="516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7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485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047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332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1116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0344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97269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42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3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057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11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28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0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984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3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45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28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73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9678" y="3073889"/>
            <a:ext cx="10373231" cy="1081423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PRESENTED BY:       Ayesha </a:t>
            </a:r>
            <a:r>
              <a:rPr lang="en-US" sz="2800" b="1" dirty="0" err="1"/>
              <a:t>Ishraq</a:t>
            </a:r>
            <a:br>
              <a:rPr lang="en-US" sz="2800" b="1" dirty="0"/>
            </a:br>
            <a:r>
              <a:rPr lang="en-US" sz="2700" b="1" dirty="0"/>
              <a:t>			   (16-Arid-0054)</a:t>
            </a:r>
            <a:br>
              <a:rPr lang="en-US" sz="2700" b="1" dirty="0"/>
            </a:br>
            <a:r>
              <a:rPr lang="en-US" sz="2800" b="1" dirty="0"/>
              <a:t>SUPERVISED BY: M. Zahid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48893" y="1828800"/>
            <a:ext cx="7674016" cy="1143000"/>
          </a:xfrm>
        </p:spPr>
        <p:txBody>
          <a:bodyPr>
            <a:normAutofit/>
          </a:bodyPr>
          <a:lstStyle/>
          <a:p>
            <a:pPr algn="r"/>
            <a:r>
              <a:rPr lang="en-US" sz="3200" b="1" dirty="0">
                <a:solidFill>
                  <a:schemeClr val="tx1"/>
                </a:solidFill>
              </a:rPr>
              <a:t>IOS APP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49679" y="911352"/>
            <a:ext cx="10373231" cy="10814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ATTENDANCE SYSTEM</a:t>
            </a:r>
          </a:p>
        </p:txBody>
      </p:sp>
    </p:spTree>
    <p:extLst>
      <p:ext uri="{BB962C8B-B14F-4D97-AF65-F5344CB8AC3E}">
        <p14:creationId xmlns:p14="http://schemas.microsoft.com/office/powerpoint/2010/main" val="1418113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50186" y="1067751"/>
            <a:ext cx="3061335" cy="5445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3385" y="1067751"/>
            <a:ext cx="3043430" cy="541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864807" y="421420"/>
            <a:ext cx="208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Teacher Screens</a:t>
            </a:r>
          </a:p>
          <a:p>
            <a:endParaRPr lang="en-US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8878" y="917525"/>
            <a:ext cx="3043430" cy="541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59629" y="917525"/>
            <a:ext cx="3043430" cy="541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20380" y="917525"/>
            <a:ext cx="3043430" cy="541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918716" y="271194"/>
            <a:ext cx="204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Student Screens</a:t>
            </a:r>
          </a:p>
          <a:p>
            <a:endParaRPr lang="en-US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76503" y="1217563"/>
            <a:ext cx="3053077" cy="5430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076261" y="571232"/>
            <a:ext cx="645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Student allow / disallow Parent from viewing Attendance</a:t>
            </a:r>
          </a:p>
          <a:p>
            <a:endParaRPr lang="en-US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42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643" y="968969"/>
            <a:ext cx="3095319" cy="550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48492" y="968968"/>
            <a:ext cx="3095319" cy="550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0341" y="968985"/>
            <a:ext cx="3095319" cy="5505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142749" y="336925"/>
            <a:ext cx="19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Parent Screens</a:t>
            </a:r>
          </a:p>
          <a:p>
            <a:endParaRPr lang="en-US" dirty="0">
              <a:latin typeface="Arial Rounded MT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65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6357" y="541973"/>
            <a:ext cx="19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Parent Screens</a:t>
            </a:r>
          </a:p>
          <a:p>
            <a:endParaRPr lang="en-US" dirty="0">
              <a:latin typeface="Arial Rounded MT Bold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7744" y="1088291"/>
            <a:ext cx="3068955" cy="5458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2151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5809" y="958215"/>
            <a:ext cx="3043430" cy="541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8207" y="958215"/>
            <a:ext cx="3043430" cy="541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50605" y="958215"/>
            <a:ext cx="3043430" cy="541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188207" y="417433"/>
            <a:ext cx="188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Admin Screens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5715" y="1145024"/>
            <a:ext cx="3090555" cy="549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3278" y="1145024"/>
            <a:ext cx="3090555" cy="549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50841" y="1145024"/>
            <a:ext cx="3090555" cy="549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093278" y="498693"/>
            <a:ext cx="20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Director Screens</a:t>
            </a:r>
          </a:p>
          <a:p>
            <a:endParaRPr lang="en-US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25" y="0"/>
            <a:ext cx="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2057" y="1320165"/>
            <a:ext cx="3001358" cy="533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9607" y="1320165"/>
            <a:ext cx="3001358" cy="533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77157" y="1320165"/>
            <a:ext cx="3001358" cy="533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719607" y="556259"/>
            <a:ext cx="209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Director Screens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8031" y="1362611"/>
            <a:ext cx="2935928" cy="522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9547" y="1362611"/>
            <a:ext cx="2935928" cy="5222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868389" y="716280"/>
            <a:ext cx="2096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Director Screens</a:t>
            </a:r>
          </a:p>
          <a:p>
            <a:endParaRPr lang="en-US" dirty="0">
              <a:latin typeface="Arial Rounded MT Bold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DF52F3-A4D9-459F-AC51-CAD0F6703560}"/>
              </a:ext>
            </a:extLst>
          </p:cNvPr>
          <p:cNvSpPr txBox="1"/>
          <p:nvPr/>
        </p:nvSpPr>
        <p:spPr>
          <a:xfrm>
            <a:off x="4979963" y="351692"/>
            <a:ext cx="2518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Notification Alert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C5D85-73AD-4E07-B61B-5860C55E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867" y="1097280"/>
            <a:ext cx="2623185" cy="466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7A5693-416E-4282-B7FC-9CFB71895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961" y="1097280"/>
            <a:ext cx="2623185" cy="4663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48C650-1A73-4734-9F8F-1C6E33FC8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819" y="1084580"/>
            <a:ext cx="2623185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04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1143000"/>
          </a:xfrm>
        </p:spPr>
        <p:txBody>
          <a:bodyPr/>
          <a:lstStyle/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01"/>
            <a:ext cx="10018713" cy="3962399"/>
          </a:xfrm>
        </p:spPr>
        <p:txBody>
          <a:bodyPr/>
          <a:lstStyle/>
          <a:p>
            <a:r>
              <a:rPr lang="en-US" dirty="0"/>
              <a:t>Attendance System is an IOS application which allows teachers to mark attendances of classes of courses which they are teaching. And allows students and parents to view / review attendance of enrolled courses.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82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FBC4AA-C1C8-44AC-9BC5-377ECD068DB0}"/>
              </a:ext>
            </a:extLst>
          </p:cNvPr>
          <p:cNvSpPr txBox="1"/>
          <p:nvPr/>
        </p:nvSpPr>
        <p:spPr>
          <a:xfrm>
            <a:off x="1714500" y="368300"/>
            <a:ext cx="271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Auto Sync Attendance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093D5C-D11E-4535-9090-4AD6C74B3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1635124"/>
            <a:ext cx="5537201" cy="3965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7143D-AD71-4BB1-86DA-F13F1915BF12}"/>
              </a:ext>
            </a:extLst>
          </p:cNvPr>
          <p:cNvSpPr txBox="1"/>
          <p:nvPr/>
        </p:nvSpPr>
        <p:spPr>
          <a:xfrm>
            <a:off x="2209800" y="1282700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When Offline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449FEF-CB65-487F-8A2E-6D108D7B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860" y="1635124"/>
            <a:ext cx="5019040" cy="3965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D7C4CE-809C-4F26-9F1A-793B8FD60EDE}"/>
              </a:ext>
            </a:extLst>
          </p:cNvPr>
          <p:cNvSpPr txBox="1"/>
          <p:nvPr/>
        </p:nvSpPr>
        <p:spPr>
          <a:xfrm>
            <a:off x="7541258" y="1265792"/>
            <a:ext cx="1755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When Online</a:t>
            </a:r>
          </a:p>
        </p:txBody>
      </p:sp>
    </p:spTree>
    <p:extLst>
      <p:ext uri="{BB962C8B-B14F-4D97-AF65-F5344CB8AC3E}">
        <p14:creationId xmlns:p14="http://schemas.microsoft.com/office/powerpoint/2010/main" val="2157159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54E1B8-DA21-4902-862C-A7BF505C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94" y="857250"/>
            <a:ext cx="2768203" cy="4921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53A5C8-DA68-40A6-AB3D-CB6E9BAC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857250"/>
            <a:ext cx="7607300" cy="492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27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92D57-87C6-4CBA-9D48-6B1A3871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0" y="647700"/>
            <a:ext cx="841248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29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4205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TOOLS &amp;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527858"/>
            <a:ext cx="10018713" cy="4977113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Tools:</a:t>
            </a:r>
          </a:p>
          <a:p>
            <a:r>
              <a:rPr lang="en-US" dirty="0"/>
              <a:t>Microsoft Visual Studio (2019)</a:t>
            </a:r>
          </a:p>
          <a:p>
            <a:r>
              <a:rPr lang="en-US" dirty="0" err="1"/>
              <a:t>Xcode</a:t>
            </a:r>
            <a:r>
              <a:rPr lang="en-US" dirty="0"/>
              <a:t> 10.1</a:t>
            </a:r>
          </a:p>
          <a:p>
            <a:r>
              <a:rPr lang="en-US" dirty="0"/>
              <a:t>MS SQL Server (2018)</a:t>
            </a:r>
          </a:p>
          <a:p>
            <a:pPr marL="0" indent="0">
              <a:buNone/>
            </a:pPr>
            <a:r>
              <a:rPr lang="en-US" u="sng" dirty="0"/>
              <a:t>Technologies:</a:t>
            </a:r>
          </a:p>
          <a:p>
            <a:r>
              <a:rPr lang="en-US" dirty="0"/>
              <a:t>Swift 4.2</a:t>
            </a:r>
          </a:p>
          <a:p>
            <a:r>
              <a:rPr lang="en-US" dirty="0"/>
              <a:t>C#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30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428625"/>
            <a:ext cx="10018713" cy="5362576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941121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350135"/>
            <a:ext cx="10018713" cy="853633"/>
          </a:xfrm>
        </p:spPr>
        <p:txBody>
          <a:bodyPr/>
          <a:lstStyle/>
          <a:p>
            <a:pPr algn="l"/>
            <a:r>
              <a:rPr lang="en-US" b="1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09" y="1088020"/>
            <a:ext cx="10018713" cy="5098647"/>
          </a:xfrm>
        </p:spPr>
        <p:txBody>
          <a:bodyPr>
            <a:noAutofit/>
          </a:bodyPr>
          <a:lstStyle/>
          <a:p>
            <a:pPr algn="just"/>
            <a:r>
              <a:rPr lang="en-US" dirty="0"/>
              <a:t>The Objective is to give Teachers an application through which they can mark Attendance online of their Students.</a:t>
            </a:r>
          </a:p>
          <a:p>
            <a:pPr algn="just"/>
            <a:r>
              <a:rPr lang="en-US" dirty="0"/>
              <a:t>Parents and Students can also View Attendance.</a:t>
            </a:r>
          </a:p>
          <a:p>
            <a:pPr algn="just"/>
            <a:r>
              <a:rPr lang="en-US" dirty="0"/>
              <a:t>Director can lock attendance according to his choice and also set Percentage in which Attendance will get short.</a:t>
            </a:r>
          </a:p>
          <a:p>
            <a:pPr algn="just"/>
            <a:r>
              <a:rPr lang="en-US" dirty="0"/>
              <a:t>Director can also view Attendance .</a:t>
            </a:r>
          </a:p>
          <a:p>
            <a:pPr algn="just"/>
            <a:r>
              <a:rPr lang="en-US" dirty="0"/>
              <a:t>Admin has authority to allow or disAllow teachers by marking  Attendance.</a:t>
            </a:r>
          </a:p>
        </p:txBody>
      </p:sp>
    </p:spTree>
    <p:extLst>
      <p:ext uri="{BB962C8B-B14F-4D97-AF65-F5344CB8AC3E}">
        <p14:creationId xmlns:p14="http://schemas.microsoft.com/office/powerpoint/2010/main" val="1272221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07334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PROBLEM STATEMENT &amp; 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632031"/>
            <a:ext cx="10018713" cy="4159170"/>
          </a:xfrm>
        </p:spPr>
        <p:txBody>
          <a:bodyPr/>
          <a:lstStyle/>
          <a:p>
            <a:pPr marL="0" indent="0" algn="just">
              <a:buNone/>
            </a:pPr>
            <a:r>
              <a:rPr lang="en-US" u="sng" dirty="0"/>
              <a:t>Problem Statement:</a:t>
            </a:r>
          </a:p>
          <a:p>
            <a:pPr algn="just"/>
            <a:r>
              <a:rPr lang="en-US" dirty="0"/>
              <a:t>It was hard to mark Attendance on pages and also students cant see their attendance record throughout the semester.</a:t>
            </a:r>
          </a:p>
          <a:p>
            <a:pPr marL="0" indent="0">
              <a:buNone/>
            </a:pPr>
            <a:r>
              <a:rPr lang="en-US" u="sng" dirty="0"/>
              <a:t>Proposed Solution:</a:t>
            </a:r>
            <a:endParaRPr lang="en-US" dirty="0"/>
          </a:p>
          <a:p>
            <a:r>
              <a:rPr lang="en-US" dirty="0"/>
              <a:t>It provides Teacher to mark Attendance Online.</a:t>
            </a:r>
          </a:p>
          <a:p>
            <a:r>
              <a:rPr lang="en-US" dirty="0"/>
              <a:t>Parents have also authority to see their children Attendance.</a:t>
            </a:r>
          </a:p>
          <a:p>
            <a:r>
              <a:rPr lang="en-US" dirty="0"/>
              <a:t>It Also provide Authority to Admin and Director to view/review the Attendance.</a:t>
            </a:r>
          </a:p>
        </p:txBody>
      </p:sp>
    </p:spTree>
    <p:extLst>
      <p:ext uri="{BB962C8B-B14F-4D97-AF65-F5344CB8AC3E}">
        <p14:creationId xmlns:p14="http://schemas.microsoft.com/office/powerpoint/2010/main" val="468948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656863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Entity Relationship Diagram (ERD)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4" t="24668" r="31018" b="22353"/>
          <a:stretch/>
        </p:blipFill>
        <p:spPr>
          <a:xfrm>
            <a:off x="1484310" y="1701478"/>
            <a:ext cx="10018713" cy="4444679"/>
          </a:xfrm>
        </p:spPr>
      </p:pic>
    </p:spTree>
    <p:extLst>
      <p:ext uri="{BB962C8B-B14F-4D97-AF65-F5344CB8AC3E}">
        <p14:creationId xmlns:p14="http://schemas.microsoft.com/office/powerpoint/2010/main" val="1493856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799"/>
            <a:ext cx="10018713" cy="888357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Data Flow Diagram (DFD)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84311" y="1441187"/>
            <a:ext cx="1628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Level 0: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t="38143" r="21589" b="42785"/>
          <a:stretch/>
        </p:blipFill>
        <p:spPr>
          <a:xfrm>
            <a:off x="1691548" y="3136737"/>
            <a:ext cx="9604237" cy="16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484311" y="685799"/>
            <a:ext cx="10018713" cy="8883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/>
              <a:t>Data Flow Diagram (DFD)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84311" y="1441187"/>
            <a:ext cx="16288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Level 1: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4" t="22816" r="20643" b="18648"/>
          <a:stretch/>
        </p:blipFill>
        <p:spPr>
          <a:xfrm>
            <a:off x="1649466" y="2006760"/>
            <a:ext cx="9853558" cy="4144072"/>
          </a:xfrm>
        </p:spPr>
      </p:pic>
    </p:spTree>
    <p:extLst>
      <p:ext uri="{BB962C8B-B14F-4D97-AF65-F5344CB8AC3E}">
        <p14:creationId xmlns:p14="http://schemas.microsoft.com/office/powerpoint/2010/main" val="26676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604777"/>
            <a:ext cx="10018713" cy="714737"/>
          </a:xfrm>
        </p:spPr>
        <p:txBody>
          <a:bodyPr/>
          <a:lstStyle/>
          <a:p>
            <a:pPr algn="l"/>
            <a:r>
              <a:rPr lang="en-US" b="1" dirty="0"/>
              <a:t>Conceptual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2" t="26835" r="32665" b="18481"/>
          <a:stretch/>
        </p:blipFill>
        <p:spPr>
          <a:xfrm>
            <a:off x="1484310" y="1574158"/>
            <a:ext cx="9847306" cy="459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9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785" y="1152525"/>
            <a:ext cx="3043430" cy="541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7475" y="1152525"/>
            <a:ext cx="3043430" cy="541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8165" y="1152525"/>
            <a:ext cx="3043430" cy="541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4820713" y="456962"/>
            <a:ext cx="208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pitchFamily="34" charset="0"/>
              </a:rPr>
              <a:t>Teacher Screens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585</TotalTime>
  <Words>262</Words>
  <Application>Microsoft Office PowerPoint</Application>
  <PresentationFormat>Widescreen</PresentationFormat>
  <Paragraphs>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Arial Rounded MT Bold</vt:lpstr>
      <vt:lpstr>Corbel</vt:lpstr>
      <vt:lpstr>Parallax</vt:lpstr>
      <vt:lpstr>PRESENTED BY:       Ayesha Ishraq       (16-Arid-0054) SUPERVISED BY: M. Zahid</vt:lpstr>
      <vt:lpstr>INTRODUCTION</vt:lpstr>
      <vt:lpstr>OBJECTIVES</vt:lpstr>
      <vt:lpstr>PROBLEM STATEMENT &amp; PROPOSED SOLUTION</vt:lpstr>
      <vt:lpstr>Entity Relationship Diagram (ERD)</vt:lpstr>
      <vt:lpstr>Data Flow Diagram (DFD)</vt:lpstr>
      <vt:lpstr>PowerPoint Presentation</vt:lpstr>
      <vt:lpstr>Conceptual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&amp; TECHNOLOGIES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HANDYMAN SERVICE</dc:title>
  <dc:creator>Microsoft Office User</dc:creator>
  <cp:lastModifiedBy>waqar</cp:lastModifiedBy>
  <cp:revision>54</cp:revision>
  <dcterms:created xsi:type="dcterms:W3CDTF">2020-02-02T11:14:33Z</dcterms:created>
  <dcterms:modified xsi:type="dcterms:W3CDTF">2020-06-30T16:59:04Z</dcterms:modified>
</cp:coreProperties>
</file>